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24069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does Liu Ying like live-streaming shopping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she doesn’t like going shopping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she can save time and buy things easily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she is busy working every day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she has no time to go shopping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6640" y="862590"/>
            <a:ext cx="47481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 smtClean="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221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her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time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saving and easy way of shopping.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可知，因为她可以节省时间，并且容易买东西。故选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956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17722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mall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Paragraph 3 mean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Store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Museum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Gym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26571" y="845338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283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hardly have time to go to the mall to buy things after having two babies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可知，去买东西的地方应该是商场，所以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mall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商场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意思相近。故选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04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live-streaming help farmers like Xie Ping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helps them plant better vegetables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attracts more fans and sells more vegetables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teaches them how to use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gives them more free time to rest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26654" y="91266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278285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had 80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fans and sold over 70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yuan of vegetables through live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streaming last year.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可知，直播帮助像谢萍这样的农民吸引了更多的粉丝，卖出了更多的蔬菜。故选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889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断文章后续发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the writer write about next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接下来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buy things through live-streaming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watch shopping videos through live-streaming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make money through live-streaming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treat live-streaming better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3863" y="912664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pic>
        <p:nvPicPr>
          <p:cNvPr id="4" name="中考新考法-8.eps" descr="id:214750889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73314" y="893614"/>
            <a:ext cx="6912768" cy="65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38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3760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后续发展题。根据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streaming shopping is a common way for people to buy things in our everyday life. But every coin has two sides. It may bring some problems like poor product quality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We should be careful of it ...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可知，作者提到了直播购物的好处和坏处，接下来可能会写如何更好地对待直播购物。故选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605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299" y="2256006"/>
            <a:ext cx="2272228" cy="593823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z="28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</a:t>
            </a:r>
            <a:r>
              <a:rPr lang="zh-CN" altLang="zh-CN" sz="28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8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主要讲述了直播卖货的好处和缺点。</a:t>
            </a:r>
            <a:endParaRPr lang="zh-CN" altLang="zh-CN" sz="7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6320374" y="5842972"/>
            <a:ext cx="5535472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福建泉州安溪期末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gq14.jpg" descr="id:21474908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48577" y="2924944"/>
            <a:ext cx="4970565" cy="297553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25756"/>
            <a:ext cx="11705516" cy="151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674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oranges are from Jiangxi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sweet and juicy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put them into your mouth, you’ll never forget the taste of nature...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Dong Yuhui is showing the products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over 900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watching his live-streaming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sells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kilos of oranges in two hours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0529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Live-streaming has become a new way of buying and selling products in China in recent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 great influence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buyers and sellers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71883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Liu Ying comes from Shandong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a big fan of live-streaming shopping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her, it is a time-saving and easy way of shopping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hardly have time to go to the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mall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buy things after having two babies,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only have some free time at night to watch live-streaming and shop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Live-streaming shopping makes it possible for me to talk with the sellers and buy things I like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556797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sellers, live-streaming helps them attract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buyers online and sell more products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Chinese government says it’s a good way to help farmers make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Xie Ping is a farmer from Jiaozuo, Henan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grew vegetables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had 80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fans and sold over 70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yuan of vegetables through live-streaming last year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28663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Live-streaming shopping is a common way for people to buy things in our everyday life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every coin has two sides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may bring some problems like poor product quality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质量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be careful of it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602188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断文章开篇方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式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writer start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following the order of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asking a 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giving an example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answering a 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03863" y="91266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pic>
        <p:nvPicPr>
          <p:cNvPr id="4" name="中考新考法-8.eps" descr="id:21475088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910108"/>
            <a:ext cx="6984776" cy="66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开篇方式题。根据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 Yuhui is showing the products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产品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now. There are over 900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people watching his live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streaming.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可知，作者是通过举董宇辉直播卖货的例子来开始这篇文章的。故选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81980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576</Words>
  <Application>Microsoft Office PowerPoint</Application>
  <PresentationFormat>自定义</PresentationFormat>
  <Paragraphs>42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2025-09-13T08:20:28Z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